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p:scale>
          <a:sx n="70" d="100"/>
          <a:sy n="70" d="100"/>
        </p:scale>
        <p:origin x="152" y="-12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8513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75589" y="1551077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55808" y="16206414"/>
            <a:ext cx="15316200" cy="1384995"/>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139467" y="10328969"/>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840</TotalTime>
  <Words>651</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72</cp:revision>
  <cp:lastPrinted>2019-01-15T20:09:24Z</cp:lastPrinted>
  <dcterms:created xsi:type="dcterms:W3CDTF">2012-11-30T02:20:55Z</dcterms:created>
  <dcterms:modified xsi:type="dcterms:W3CDTF">2019-01-15T20:34:29Z</dcterms:modified>
</cp:coreProperties>
</file>